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1" r:id="rId8"/>
    <p:sldId id="264" r:id="rId9"/>
    <p:sldId id="263" r:id="rId10"/>
    <p:sldId id="262" r:id="rId11"/>
    <p:sldId id="265" r:id="rId12"/>
    <p:sldId id="267" r:id="rId13"/>
    <p:sldId id="266" r:id="rId14"/>
    <p:sldId id="272" r:id="rId15"/>
    <p:sldId id="268" r:id="rId16"/>
    <p:sldId id="274" r:id="rId17"/>
    <p:sldId id="269" r:id="rId18"/>
    <p:sldId id="270" r:id="rId19"/>
    <p:sldId id="286" r:id="rId20"/>
    <p:sldId id="288" r:id="rId21"/>
    <p:sldId id="275" r:id="rId22"/>
    <p:sldId id="276" r:id="rId23"/>
    <p:sldId id="289" r:id="rId24"/>
    <p:sldId id="278" r:id="rId25"/>
    <p:sldId id="277" r:id="rId26"/>
    <p:sldId id="282" r:id="rId27"/>
    <p:sldId id="283" r:id="rId28"/>
    <p:sldId id="284" r:id="rId29"/>
    <p:sldId id="291" r:id="rId30"/>
    <p:sldId id="285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>
        <p:scale>
          <a:sx n="73" d="100"/>
          <a:sy n="73" d="100"/>
        </p:scale>
        <p:origin x="1694" y="29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JP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bJxytERvg&amp;ab_channel=AdafruitIndustr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" TargetMode="Externa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 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r>
              <a:rPr lang="en-US" dirty="0" err="1">
                <a:solidFill>
                  <a:schemeClr val="tx1"/>
                </a:solidFill>
              </a:rPr>
              <a:t>Telsa</a:t>
            </a:r>
            <a:r>
              <a:rPr lang="en-US" dirty="0">
                <a:solidFill>
                  <a:schemeClr val="tx1"/>
                </a:solidFill>
              </a:rPr>
              <a:t> Coil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89" y="20574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98" y="2496127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56" y="2860304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3" y="40767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051731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051731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the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9/26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4" y="1790700"/>
            <a:ext cx="8195692" cy="35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Possible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965960"/>
            <a:ext cx="4149191" cy="3836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0" y="1965960"/>
            <a:ext cx="3986384" cy="383681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02921" y="5879592"/>
            <a:ext cx="2112264" cy="36347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Source: CustomInk.com</a:t>
            </a:r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Back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36" y="166420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 – Arduino/Microcontrollers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September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Raspberry Pi/Linux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Systems(?)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791180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369" y="4783830"/>
            <a:ext cx="1732280" cy="1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43285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64" y="4823394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47395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04" y="4823394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423151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" y="1548967"/>
            <a:ext cx="724852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95" y="2057400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" y="1642693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51" y="1642693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292" y="3944874"/>
            <a:ext cx="2573157" cy="25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3590637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Brown</a:t>
            </a:r>
            <a:r>
              <a:rPr lang="en-US" dirty="0" err="1">
                <a:solidFill>
                  <a:schemeClr val="tx1"/>
                </a:solidFill>
              </a:rPr>
              <a:t>,Black,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dirty="0">
                <a:solidFill>
                  <a:schemeClr val="tx1"/>
                </a:solidFill>
              </a:rPr>
              <a:t>) 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04" y="267854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15" y="2574636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55" y="3927038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Pulse Width Modulation</a:t>
            </a:r>
          </a:p>
          <a:p>
            <a:r>
              <a:rPr lang="en-US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r>
              <a:rPr lang="en-US" dirty="0">
                <a:solidFill>
                  <a:schemeClr val="tx1"/>
                </a:solidFill>
              </a:rPr>
              <a:t>Come in two main forms: Standard (180 degrees) and Continuous</a:t>
            </a:r>
          </a:p>
          <a:p>
            <a:r>
              <a:rPr lang="en-US" dirty="0">
                <a:solidFill>
                  <a:schemeClr val="tx1"/>
                </a:solidFill>
              </a:rPr>
              <a:t>Typically use a 3 pin connector</a:t>
            </a:r>
          </a:p>
          <a:p>
            <a:r>
              <a:rPr lang="en-US" dirty="0">
                <a:solidFill>
                  <a:schemeClr val="tx1"/>
                </a:solidFill>
              </a:rPr>
              <a:t>Connect white to D3</a:t>
            </a:r>
          </a:p>
          <a:p>
            <a:r>
              <a:rPr lang="en-US" dirty="0">
                <a:solidFill>
                  <a:schemeClr val="tx1"/>
                </a:solidFill>
              </a:rPr>
              <a:t>Connect red and black to 5v and GND respectively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4560570" y="4471558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6724873" y="2773151"/>
            <a:ext cx="1760241" cy="221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41" y="409168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091267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19" y="374986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671229"/>
            <a:ext cx="2283313" cy="26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9" y="4025929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632508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259275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15" y="1795096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https://www.youtube.com/watch?v=QKbJxytERvg&amp;ab_channel=AdafruitIndustries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QKbJxytERv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04488" y="2702052"/>
            <a:ext cx="6757416" cy="38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7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3-4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4061452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1265</TotalTime>
  <Words>1345</Words>
  <Application>Microsoft Office PowerPoint</Application>
  <PresentationFormat>On-screen Show (4:3)</PresentationFormat>
  <Paragraphs>259</Paragraphs>
  <Slides>31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MAGLEV</vt:lpstr>
      <vt:lpstr>Projects: SCORE Crane Machine</vt:lpstr>
      <vt:lpstr>Projects: Quadcopter</vt:lpstr>
      <vt:lpstr>Projects: BB-8 robot</vt:lpstr>
      <vt:lpstr>Review of Current Active Projects</vt:lpstr>
      <vt:lpstr>Meetings Schedule: Week of 9/26</vt:lpstr>
      <vt:lpstr>Project Proposal Form</vt:lpstr>
      <vt:lpstr>Project Item Order Form</vt:lpstr>
      <vt:lpstr>SPARC T-Shirts: Possible Design</vt:lpstr>
      <vt:lpstr>SPARC T-Shirts: Back Graphic</vt:lpstr>
      <vt:lpstr>Maker Training Sessions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Servos</vt:lpstr>
      <vt:lpstr>Using a Potentiometer</vt:lpstr>
      <vt:lpstr>Using an Ultrasonic Sensor</vt:lpstr>
      <vt:lpstr>Soldering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78</cp:revision>
  <dcterms:created xsi:type="dcterms:W3CDTF">2016-09-03T15:20:58Z</dcterms:created>
  <dcterms:modified xsi:type="dcterms:W3CDTF">2016-09-22T19:58:14Z</dcterms:modified>
</cp:coreProperties>
</file>